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9" r:id="rId2"/>
    <p:sldId id="261" r:id="rId3"/>
    <p:sldId id="267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BEFE-2593-43D5-BA7E-A087A4688F3E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2D81-1996-4123-ACF0-7C8DCD755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06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02D81-1996-4123-ACF0-7C8DCD755EE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5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02D81-1996-4123-ACF0-7C8DCD755EE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8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30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9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20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68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64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52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83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5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1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2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123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30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39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69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AF88-C12C-48A7-90F9-E82EF20953AC}" type="datetimeFigureOut">
              <a:rPr lang="uk-UA" smtClean="0"/>
              <a:t>11.01.2021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D4C984-A975-480A-9815-F2D3BA4B1A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91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" y="418531"/>
            <a:ext cx="8480314" cy="6064155"/>
          </a:xfrm>
        </p:spPr>
      </p:pic>
    </p:spTree>
    <p:extLst>
      <p:ext uri="{BB962C8B-B14F-4D97-AF65-F5344CB8AC3E}">
        <p14:creationId xmlns:p14="http://schemas.microsoft.com/office/powerpoint/2010/main" val="4537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9792" r="10448" b="3099"/>
          <a:stretch/>
        </p:blipFill>
        <p:spPr>
          <a:xfrm>
            <a:off x="4631080" y="847551"/>
            <a:ext cx="4899547" cy="244294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12890" b="7711"/>
          <a:stretch/>
        </p:blipFill>
        <p:spPr>
          <a:xfrm>
            <a:off x="4631080" y="3719014"/>
            <a:ext cx="4899547" cy="2292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8955" b="10697"/>
          <a:stretch/>
        </p:blipFill>
        <p:spPr>
          <a:xfrm>
            <a:off x="311077" y="847551"/>
            <a:ext cx="4107975" cy="2442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r="29987" b="9068"/>
          <a:stretch/>
        </p:blipFill>
        <p:spPr>
          <a:xfrm>
            <a:off x="311077" y="3719014"/>
            <a:ext cx="4162566" cy="22518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46349" y="31058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96698" y="144271"/>
            <a:ext cx="3299301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uk-UA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Мої досягнення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56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4093" r="29037" b="7440"/>
          <a:stretch/>
        </p:blipFill>
        <p:spPr>
          <a:xfrm>
            <a:off x="4094328" y="313897"/>
            <a:ext cx="5349922" cy="2825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5450" r="30801" b="7168"/>
          <a:stretch/>
        </p:blipFill>
        <p:spPr>
          <a:xfrm>
            <a:off x="409433" y="3630302"/>
            <a:ext cx="5349922" cy="28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59558"/>
            <a:ext cx="8596668" cy="1255594"/>
          </a:xfrm>
        </p:spPr>
        <p:txBody>
          <a:bodyPr>
            <a:normAutofit fontScale="90000"/>
          </a:bodyPr>
          <a:lstStyle/>
          <a:p>
            <a:r>
              <a:rPr lang="uk-UA" sz="2200" dirty="0" smtClean="0"/>
              <a:t>Школа - велика дитяча країна,</a:t>
            </a:r>
            <a:br>
              <a:rPr lang="uk-UA" sz="2200" dirty="0" smtClean="0"/>
            </a:br>
            <a:r>
              <a:rPr lang="uk-UA" sz="2200" dirty="0" smtClean="0"/>
              <a:t>В ній відкривається білий наш світ.</a:t>
            </a:r>
            <a:br>
              <a:rPr lang="uk-UA" sz="2200" dirty="0" smtClean="0"/>
            </a:br>
            <a:r>
              <a:rPr lang="uk-UA" sz="2200" dirty="0" smtClean="0"/>
              <a:t>Тут пізнає себе кожна дитина,</a:t>
            </a:r>
            <a:br>
              <a:rPr lang="uk-UA" sz="2200" dirty="0" smtClean="0"/>
            </a:br>
            <a:r>
              <a:rPr lang="uk-UA" sz="2200" dirty="0" smtClean="0"/>
              <a:t>І відправляється з відси в політ.</a:t>
            </a:r>
            <a:br>
              <a:rPr lang="uk-UA" sz="2200" dirty="0" smtClean="0"/>
            </a:br>
            <a:endParaRPr lang="uk-UA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28" y="2037758"/>
            <a:ext cx="7057158" cy="4697412"/>
          </a:xfrm>
        </p:spPr>
      </p:pic>
    </p:spTree>
    <p:extLst>
      <p:ext uri="{BB962C8B-B14F-4D97-AF65-F5344CB8AC3E}">
        <p14:creationId xmlns:p14="http://schemas.microsoft.com/office/powerpoint/2010/main" val="9449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39661" y="237667"/>
            <a:ext cx="9144000" cy="23876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/>
              <a:t>Малиш Іванни Іванівни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62783" y="3482769"/>
            <a:ext cx="9144000" cy="1655762"/>
          </a:xfrm>
        </p:spPr>
        <p:txBody>
          <a:bodyPr/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Чорногузівської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ЗЗСО </a:t>
            </a:r>
            <a:r>
              <a:rPr lang="en-US" b="1" dirty="0" smtClean="0">
                <a:solidFill>
                  <a:schemeClr val="tx1"/>
                </a:solidFill>
              </a:rPr>
              <a:t>I-III </a:t>
            </a:r>
            <a:r>
              <a:rPr lang="uk-UA" b="1" dirty="0" smtClean="0">
                <a:solidFill>
                  <a:schemeClr val="tx1"/>
                </a:solidFill>
              </a:rPr>
              <a:t>ступенів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1"/>
          <a:stretch/>
        </p:blipFill>
        <p:spPr>
          <a:xfrm>
            <a:off x="7266438" y="2224585"/>
            <a:ext cx="2381250" cy="31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533" y="49289"/>
            <a:ext cx="8596668" cy="1320800"/>
          </a:xfrm>
        </p:spPr>
        <p:txBody>
          <a:bodyPr/>
          <a:lstStyle/>
          <a:p>
            <a:r>
              <a:rPr lang="uk-UA" dirty="0" smtClean="0"/>
              <a:t>Портрет автора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3615499"/>
            <a:ext cx="8711365" cy="754029"/>
          </a:xfrm>
        </p:spPr>
        <p:txBody>
          <a:bodyPr/>
          <a:lstStyle/>
          <a:p>
            <a:endParaRPr lang="uk-UA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333" y="779334"/>
            <a:ext cx="4023455" cy="592428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5"/>
                </a:solidFill>
              </a:rPr>
              <a:t>Дата народження</a:t>
            </a:r>
            <a:r>
              <a:rPr lang="uk-UA" dirty="0">
                <a:solidFill>
                  <a:schemeClr val="tx1"/>
                </a:solidFill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19 січня 1992 р.</a:t>
            </a: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77333" y="1829410"/>
            <a:ext cx="7753081" cy="772732"/>
          </a:xfrm>
          <a:prstGeom prst="flowChartTerminator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5"/>
                </a:solidFill>
              </a:rPr>
              <a:t>Освіта: </a:t>
            </a:r>
            <a:r>
              <a:rPr lang="uk-UA" b="1" dirty="0">
                <a:solidFill>
                  <a:schemeClr val="tx1"/>
                </a:solidFill>
              </a:rPr>
              <a:t>вища, у 2014 році закінчила Чернівецький національний університет імені Юрія Федьковича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2306" y="3249272"/>
            <a:ext cx="5993921" cy="754029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5"/>
                </a:solidFill>
              </a:rPr>
              <a:t>Спеціальність</a:t>
            </a:r>
            <a:r>
              <a:rPr lang="uk-UA" b="1" dirty="0" smtClean="0">
                <a:solidFill>
                  <a:schemeClr val="tx1"/>
                </a:solidFill>
              </a:rPr>
              <a:t>: « Біологія», кваліфікація біолога, викладача біології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227767" y="2050168"/>
            <a:ext cx="457200" cy="4572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227767" y="885141"/>
            <a:ext cx="457200" cy="457200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>
            <a:off x="345106" y="3376516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84967" y="4369528"/>
            <a:ext cx="7762997" cy="1013357"/>
          </a:xfrm>
          <a:prstGeom prst="flowChartTermina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5"/>
                </a:solidFill>
              </a:rPr>
              <a:t>Місце роботи</a:t>
            </a:r>
            <a:r>
              <a:rPr lang="uk-UA" b="1" dirty="0" smtClean="0">
                <a:solidFill>
                  <a:schemeClr val="tx1"/>
                </a:solidFill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п</a:t>
            </a:r>
            <a:r>
              <a:rPr lang="uk-UA" b="1" dirty="0" smtClean="0">
                <a:solidFill>
                  <a:schemeClr val="tx1"/>
                </a:solidFill>
              </a:rPr>
              <a:t>рацювала </a:t>
            </a:r>
            <a:r>
              <a:rPr lang="uk-UA" b="1" dirty="0">
                <a:solidFill>
                  <a:schemeClr val="tx1"/>
                </a:solidFill>
              </a:rPr>
              <a:t>у </a:t>
            </a:r>
            <a:r>
              <a:rPr lang="uk-UA" b="1" dirty="0" err="1">
                <a:solidFill>
                  <a:schemeClr val="tx1"/>
                </a:solidFill>
              </a:rPr>
              <a:t>Дихтинецькій</a:t>
            </a:r>
            <a:r>
              <a:rPr lang="uk-UA" b="1" dirty="0">
                <a:solidFill>
                  <a:schemeClr val="tx1"/>
                </a:solidFill>
              </a:rPr>
              <a:t> ЗОШ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III</a:t>
            </a:r>
            <a:r>
              <a:rPr lang="uk-UA" b="1" dirty="0">
                <a:solidFill>
                  <a:schemeClr val="tx1"/>
                </a:solidFill>
              </a:rPr>
              <a:t> ступенів на посаді лаборантом та   вихователем пришкільного інтернату з 2009 </a:t>
            </a:r>
            <a:r>
              <a:rPr lang="uk-UA" b="1" dirty="0" smtClean="0">
                <a:solidFill>
                  <a:schemeClr val="tx1"/>
                </a:solidFill>
              </a:rPr>
              <a:t>по 2019 </a:t>
            </a:r>
            <a:r>
              <a:rPr lang="uk-UA" b="1" dirty="0">
                <a:solidFill>
                  <a:schemeClr val="tx1"/>
                </a:solidFill>
              </a:rPr>
              <a:t>року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220133" y="4828849"/>
            <a:ext cx="457200" cy="4572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9393" y="5749112"/>
            <a:ext cx="5996833" cy="70196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5"/>
                </a:solidFill>
              </a:rPr>
              <a:t>Посада: </a:t>
            </a:r>
            <a:r>
              <a:rPr lang="uk-UA" b="1" dirty="0" smtClean="0">
                <a:solidFill>
                  <a:schemeClr val="tx1"/>
                </a:solidFill>
              </a:rPr>
              <a:t>заступник директора з виховної роботи у </a:t>
            </a:r>
          </a:p>
          <a:p>
            <a:r>
              <a:rPr lang="uk-UA" b="1" dirty="0" err="1">
                <a:solidFill>
                  <a:schemeClr val="tx1"/>
                </a:solidFill>
              </a:rPr>
              <a:t>Чорногузівській</a:t>
            </a:r>
            <a:r>
              <a:rPr lang="uk-UA" b="1" dirty="0">
                <a:solidFill>
                  <a:schemeClr val="tx1"/>
                </a:solidFill>
              </a:rPr>
              <a:t> ЗОШ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III </a:t>
            </a:r>
            <a:r>
              <a:rPr lang="ru-RU" b="1" dirty="0" err="1" smtClean="0">
                <a:solidFill>
                  <a:schemeClr val="tx1"/>
                </a:solidFill>
              </a:rPr>
              <a:t>ступенів</a:t>
            </a:r>
            <a:r>
              <a:rPr lang="ru-RU" b="1" dirty="0" smtClean="0">
                <a:solidFill>
                  <a:schemeClr val="tx1"/>
                </a:solidFill>
              </a:rPr>
              <a:t> з 2019 року.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42193" y="5993876"/>
            <a:ext cx="457200" cy="457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8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Копії документів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5693" r="2666" b="11443"/>
          <a:stretch/>
        </p:blipFill>
        <p:spPr>
          <a:xfrm>
            <a:off x="887104" y="2729553"/>
            <a:ext cx="3794078" cy="286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bg1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14973" r="1806"/>
          <a:stretch/>
        </p:blipFill>
        <p:spPr>
          <a:xfrm>
            <a:off x="5268036" y="2729553"/>
            <a:ext cx="3807726" cy="286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48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3266" y="1705971"/>
            <a:ext cx="7506270" cy="3914918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Педагогічне </a:t>
            </a:r>
            <a:r>
              <a:rPr lang="uk-UA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кредо</a:t>
            </a:r>
            <a:r>
              <a:rPr lang="uk-UA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«Головне - навчити             дітей мислити».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862" y="694074"/>
            <a:ext cx="6096000" cy="1578894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Творче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кредо: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«Творчість – радісна потреба».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862" y="4174252"/>
            <a:ext cx="6096000" cy="1578894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Життєве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кредо: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«Життя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боротьба»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078" y="2062969"/>
            <a:ext cx="6792036" cy="22026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Моя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ініціативної особистості, здатної приймати свідомі рішення, творити життя, гідне людині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222" y="1717505"/>
            <a:ext cx="7433481" cy="352955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Методична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проблема, над якою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працюю: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«Шляхи формування національної свідомості і загальнолюдських якостей школярів в умовах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державності»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Другая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</TotalTime>
  <Words>152</Words>
  <Application>Microsoft Office PowerPoint</Application>
  <PresentationFormat>Широкоэкранный</PresentationFormat>
  <Paragraphs>30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3</vt:lpstr>
      <vt:lpstr>Грань</vt:lpstr>
      <vt:lpstr>Презентация PowerPoint</vt:lpstr>
      <vt:lpstr>Школа - велика дитяча країна, В ній відкривається білий наш світ. Тут пізнає себе кожна дитина, І відправляється з відси в політ. </vt:lpstr>
      <vt:lpstr> Малиш Іванни Іванівни</vt:lpstr>
      <vt:lpstr>Портрет автора</vt:lpstr>
      <vt:lpstr>                                       Копії документів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Малиш Іванни Іванівни</dc:title>
  <dc:creator>Адми</dc:creator>
  <cp:lastModifiedBy>Адми</cp:lastModifiedBy>
  <cp:revision>54</cp:revision>
  <dcterms:created xsi:type="dcterms:W3CDTF">2019-08-18T10:24:58Z</dcterms:created>
  <dcterms:modified xsi:type="dcterms:W3CDTF">2021-01-11T16:59:59Z</dcterms:modified>
</cp:coreProperties>
</file>